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58" r:id="rId5"/>
    <p:sldId id="264" r:id="rId6"/>
    <p:sldId id="263" r:id="rId7"/>
    <p:sldId id="262" r:id="rId8"/>
    <p:sldId id="259" r:id="rId9"/>
    <p:sldId id="260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152C7C9-1A71-433C-81EE-FEDDAA17765B}" type="datetimeFigureOut">
              <a:rPr lang="ru-RU" smtClean="0"/>
              <a:pPr/>
              <a:t>28.12.2011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BADFF0D-5FC1-462B-B860-F240FC516C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 thruBlk="1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00192" y="3699804"/>
            <a:ext cx="2462808" cy="2465500"/>
          </a:xfrm>
        </p:spPr>
        <p:txBody>
          <a:bodyPr/>
          <a:lstStyle/>
          <a:p>
            <a:pPr algn="l"/>
            <a:r>
              <a:rPr lang="ru-RU" dirty="0" smtClean="0">
                <a:latin typeface="Agatha-Modern" pitchFamily="34" charset="0"/>
              </a:rPr>
              <a:t>Подготовила:</a:t>
            </a:r>
          </a:p>
          <a:p>
            <a:pPr algn="l"/>
            <a:r>
              <a:rPr lang="ru-RU" dirty="0" smtClean="0">
                <a:latin typeface="Agatha-Modern" pitchFamily="34" charset="0"/>
              </a:rPr>
              <a:t>ученица 11 класса</a:t>
            </a:r>
          </a:p>
          <a:p>
            <a:pPr algn="l"/>
            <a:r>
              <a:rPr lang="ru-RU" dirty="0" smtClean="0">
                <a:latin typeface="Agatha-Modern" pitchFamily="34" charset="0"/>
              </a:rPr>
              <a:t>Ромодановской СОШ</a:t>
            </a:r>
          </a:p>
          <a:p>
            <a:pPr algn="l"/>
            <a:r>
              <a:rPr lang="ru-RU" dirty="0" smtClean="0">
                <a:latin typeface="Agatha-Modern" pitchFamily="34" charset="0"/>
              </a:rPr>
              <a:t>Золотова Татьяна</a:t>
            </a:r>
            <a:r>
              <a:rPr lang="ru-RU" dirty="0" smtClean="0">
                <a:latin typeface="Agatha-Modern" pitchFamily="34" charset="0"/>
              </a:rPr>
              <a:t>.</a:t>
            </a:r>
          </a:p>
          <a:p>
            <a:pPr algn="l"/>
            <a:r>
              <a:rPr lang="ru-RU" dirty="0" smtClean="0">
                <a:latin typeface="Agatha-Modern" pitchFamily="34" charset="0"/>
              </a:rPr>
              <a:t>Руководитель</a:t>
            </a:r>
            <a:r>
              <a:rPr lang="ru-RU" smtClean="0">
                <a:latin typeface="Agatha-Modern" pitchFamily="34" charset="0"/>
              </a:rPr>
              <a:t>: Кудряшова Н.С.</a:t>
            </a:r>
            <a:endParaRPr lang="ru-RU" dirty="0">
              <a:latin typeface="Agatha-Modern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556792"/>
            <a:ext cx="8305800" cy="1858140"/>
          </a:xfrm>
        </p:spPr>
        <p:txBody>
          <a:bodyPr/>
          <a:lstStyle/>
          <a:p>
            <a:r>
              <a:rPr lang="ru-RU" dirty="0" smtClean="0">
                <a:latin typeface="Adventure" pitchFamily="2" charset="0"/>
              </a:rPr>
              <a:t>Тема любви в творчестве </a:t>
            </a:r>
            <a:br>
              <a:rPr lang="ru-RU" dirty="0" smtClean="0">
                <a:latin typeface="Adventure" pitchFamily="2" charset="0"/>
              </a:rPr>
            </a:br>
            <a:r>
              <a:rPr lang="ru-RU" dirty="0" smtClean="0">
                <a:latin typeface="Adventure" pitchFamily="2" charset="0"/>
              </a:rPr>
              <a:t>В. В. Маяковского.</a:t>
            </a:r>
            <a:endParaRPr lang="ru-RU" dirty="0">
              <a:latin typeface="Adventure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4941168"/>
            <a:ext cx="5184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Angelica" pitchFamily="2" charset="0"/>
              </a:rPr>
              <a:t>«…Мне ни один не радостен звон, </a:t>
            </a:r>
            <a:br>
              <a:rPr lang="ru-RU" sz="4000" dirty="0" smtClean="0">
                <a:latin typeface="Angelica" pitchFamily="2" charset="0"/>
              </a:rPr>
            </a:br>
            <a:r>
              <a:rPr lang="ru-RU" sz="4000" dirty="0" smtClean="0">
                <a:latin typeface="Angelica" pitchFamily="2" charset="0"/>
              </a:rPr>
              <a:t>кроме звона твоего любимого имени..» </a:t>
            </a:r>
            <a:endParaRPr lang="ru-RU" sz="4000" dirty="0">
              <a:latin typeface="Angelica" pitchFamily="2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7241" t="19760" r="23121" b="3381"/>
          <a:stretch>
            <a:fillRect/>
          </a:stretch>
        </p:blipFill>
        <p:spPr bwMode="auto">
          <a:xfrm>
            <a:off x="3779912" y="1988840"/>
            <a:ext cx="5112568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268760"/>
            <a:ext cx="4211960" cy="482724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«…И только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боль моя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острей —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стою,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огнем обвит,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на несгорающем костре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немыслимой любви...»</a:t>
            </a:r>
          </a:p>
          <a:p>
            <a:pPr algn="r">
              <a:buNone/>
            </a:pP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(«Человек»)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0" y="980728"/>
            <a:ext cx="4176464" cy="48600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  <a:t>«Любовь это жизнь, это главное. От нее разворачиваются и стихи, и дела, и все прочее. Любовь — это сердце всего»</a:t>
            </a:r>
            <a:endParaRPr lang="ru-RU" sz="4000" dirty="0">
              <a:solidFill>
                <a:schemeClr val="bg2">
                  <a:lumMod val="20000"/>
                  <a:lumOff val="80000"/>
                </a:schemeClr>
              </a:solidFill>
              <a:latin typeface="Corinthia" pitchFamily="66" charset="-52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941168"/>
            <a:ext cx="8229600" cy="1219200"/>
          </a:xfrm>
        </p:spPr>
        <p:txBody>
          <a:bodyPr/>
          <a:lstStyle/>
          <a:p>
            <a:pPr algn="r"/>
            <a:r>
              <a:rPr lang="ru-RU" dirty="0" smtClean="0">
                <a:latin typeface="Adventure" pitchFamily="2" charset="0"/>
              </a:rPr>
              <a:t>В. В. Маяковский.</a:t>
            </a:r>
            <a:endParaRPr lang="ru-RU" dirty="0">
              <a:latin typeface="Adventure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74665">
            <a:off x="539552" y="1052736"/>
            <a:ext cx="4048125" cy="47625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5410944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  <a:t>    «…И в пролет не брошусь,</a:t>
            </a:r>
            <a:b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</a:br>
            <a: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  <a:t>И не выпью яда,</a:t>
            </a:r>
            <a:b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</a:br>
            <a: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  <a:t>И курок не смогу над виском нажать.</a:t>
            </a:r>
            <a:b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</a:br>
            <a: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  <a:t>Надо мною,</a:t>
            </a:r>
            <a:b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</a:br>
            <a: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  <a:t>Кроме твоего взгляда,</a:t>
            </a:r>
            <a:b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</a:br>
            <a: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  <a:t>Не властно лезвие ни одного ножа…»</a:t>
            </a:r>
          </a:p>
          <a:p>
            <a:pPr algn="r">
              <a:buNone/>
            </a:pPr>
            <a: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  <a:t>(</a:t>
            </a:r>
            <a:r>
              <a:rPr lang="ru-RU" sz="3200" i="1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  <a:t>Лиличка</a:t>
            </a:r>
            <a:r>
              <a:rPr lang="ru-RU" sz="32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orinthia" pitchFamily="66" charset="-52"/>
              </a:rPr>
              <a:t>! Вместо письма, 1916)</a:t>
            </a:r>
            <a:endParaRPr lang="ru-RU" sz="3200" dirty="0">
              <a:solidFill>
                <a:schemeClr val="bg2">
                  <a:lumMod val="20000"/>
                  <a:lumOff val="80000"/>
                </a:schemeClr>
              </a:solidFill>
              <a:latin typeface="Corinthia" pitchFamily="66" charset="-52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dventure" pitchFamily="2" charset="0"/>
              </a:rPr>
              <a:t>Лиля Брик –муза поэта…</a:t>
            </a:r>
            <a:endParaRPr lang="ru-RU" dirty="0">
              <a:latin typeface="Adventure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37233">
            <a:off x="6100163" y="1764435"/>
            <a:ext cx="2381250" cy="3810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2420888"/>
            <a:ext cx="5904656" cy="381642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dirty="0" smtClean="0">
              <a:solidFill>
                <a:schemeClr val="bg2">
                  <a:lumMod val="20000"/>
                  <a:lumOff val="80000"/>
                </a:schemeClr>
              </a:solidFill>
              <a:latin typeface="Adventure" pitchFamily="2" charset="0"/>
            </a:endParaRPr>
          </a:p>
          <a:p>
            <a:pPr>
              <a:buNone/>
            </a:pPr>
            <a:endParaRPr lang="ru-RU" dirty="0" smtClean="0">
              <a:solidFill>
                <a:schemeClr val="bg2">
                  <a:lumMod val="20000"/>
                  <a:lumOff val="80000"/>
                </a:schemeClr>
              </a:solidFill>
              <a:latin typeface="Adventure" pitchFamily="2" charset="0"/>
            </a:endParaRPr>
          </a:p>
          <a:p>
            <a:pPr>
              <a:buNone/>
            </a:pPr>
            <a:endParaRPr lang="ru-RU" dirty="0" smtClean="0">
              <a:solidFill>
                <a:schemeClr val="bg2">
                  <a:lumMod val="20000"/>
                  <a:lumOff val="80000"/>
                </a:schemeClr>
              </a:solidFill>
              <a:latin typeface="Adventure" pitchFamily="2" charset="0"/>
            </a:endParaRPr>
          </a:p>
          <a:p>
            <a:pPr>
              <a:buNone/>
            </a:pPr>
            <a:endParaRPr lang="ru-RU" dirty="0" smtClean="0">
              <a:solidFill>
                <a:schemeClr val="bg2">
                  <a:lumMod val="20000"/>
                  <a:lumOff val="80000"/>
                </a:schemeClr>
              </a:solidFill>
              <a:latin typeface="Adventure" pitchFamily="2" charset="0"/>
            </a:endParaRP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«…Кому это интересно,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что — «Ах, вот бедненький!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Как он любил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и каким он был несчастным»?..</a:t>
            </a:r>
          </a:p>
          <a:p>
            <a:pPr>
              <a:buNone/>
            </a:pPr>
            <a:endParaRPr lang="ru-RU" dirty="0" smtClean="0">
              <a:solidFill>
                <a:schemeClr val="bg2">
                  <a:lumMod val="20000"/>
                  <a:lumOff val="80000"/>
                </a:schemeClr>
              </a:solidFill>
              <a:latin typeface="Adventure" pitchFamily="2" charset="0"/>
            </a:endParaRP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(«Приказе № 2 по армии искусств»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endParaRPr lang="ru-RU" dirty="0">
              <a:solidFill>
                <a:schemeClr val="bg2">
                  <a:lumMod val="20000"/>
                  <a:lumOff val="80000"/>
                </a:schemeClr>
              </a:solidFill>
              <a:latin typeface="Adventure" pitchFamily="2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620688"/>
            <a:ext cx="3438525" cy="4676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88639"/>
            <a:ext cx="3256503" cy="5269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052736"/>
            <a:ext cx="4608512" cy="5616624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«…Не смоют любовь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ни ссоры,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ни версты.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Продумана,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выверена,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проверена.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Подъемля торжественно стих </a:t>
            </a:r>
            <a:r>
              <a:rPr lang="ru-RU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строкоперстый</a:t>
            </a: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,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клянусь —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люблю... постоянно и верно…»</a:t>
            </a:r>
          </a:p>
          <a:p>
            <a:pPr algn="r">
              <a:buNone/>
            </a:pP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(«Люблю»)</a:t>
            </a:r>
          </a:p>
          <a:p>
            <a:pPr>
              <a:buNone/>
            </a:pPr>
            <a:endParaRPr lang="ru-RU" dirty="0">
              <a:latin typeface="Chocogirl" pitchFamily="82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356992"/>
            <a:ext cx="2656420" cy="3301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5013176"/>
            <a:ext cx="7632848" cy="13708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«…Так что ж?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Любовь заменяется чаем? 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dventure" pitchFamily="2" charset="0"/>
              </a:rPr>
              <a:t>Любовь заменяется штопкой носков?..»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  <a:latin typeface="Adventure" pitchFamily="2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60648"/>
            <a:ext cx="4724400" cy="472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44008" y="1524000"/>
            <a:ext cx="4320480" cy="492933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«…Ты одна мне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ростом вровень,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стань же рядом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с бровью брови...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Ревность,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жены, слезы...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ну их! –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вспухнут веки,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впору </a:t>
            </a:r>
            <a:r>
              <a:rPr lang="ru-RU" sz="3600" i="1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Вию</a:t>
            </a: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.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Я не сам,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а я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ревную</a:t>
            </a:r>
            <a:b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</a:b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за Советскую Россию…»</a:t>
            </a:r>
          </a:p>
          <a:p>
            <a:pPr>
              <a:buNone/>
            </a:pPr>
            <a:endParaRPr lang="ru-RU" sz="3600" i="1" dirty="0" smtClean="0">
              <a:solidFill>
                <a:schemeClr val="bg2">
                  <a:lumMod val="20000"/>
                  <a:lumOff val="80000"/>
                </a:schemeClr>
              </a:solidFill>
              <a:latin typeface="Chocogirl" pitchFamily="82" charset="0"/>
            </a:endParaRPr>
          </a:p>
          <a:p>
            <a:pPr algn="r">
              <a:buNone/>
            </a:pPr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(«Письмо Татьяне Яковлевой»)</a:t>
            </a:r>
          </a:p>
          <a:p>
            <a:pPr algn="r">
              <a:buNone/>
            </a:pPr>
            <a:endParaRPr lang="ru-RU" sz="3600" dirty="0" smtClean="0">
              <a:solidFill>
                <a:schemeClr val="bg2">
                  <a:lumMod val="20000"/>
                  <a:lumOff val="80000"/>
                </a:schemeClr>
              </a:solidFill>
              <a:latin typeface="Chocogirl" pitchFamily="82" charset="0"/>
            </a:endParaRPr>
          </a:p>
          <a:p>
            <a:endParaRPr lang="ru-RU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dventure" pitchFamily="2" charset="0"/>
              </a:rPr>
              <a:t>Поэт и «невозвращенка»</a:t>
            </a:r>
            <a:endParaRPr lang="ru-RU" dirty="0">
              <a:latin typeface="Adventure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09746">
            <a:off x="843137" y="1595892"/>
            <a:ext cx="3476625" cy="42862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3192" t="6256" r="7529" b="10000"/>
          <a:stretch>
            <a:fillRect/>
          </a:stretch>
        </p:blipFill>
        <p:spPr bwMode="auto">
          <a:xfrm rot="1120101">
            <a:off x="4644008" y="260648"/>
            <a:ext cx="4032448" cy="638132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404664"/>
            <a:ext cx="4032448" cy="56521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Chocogirl" pitchFamily="82" charset="0"/>
              </a:rPr>
              <a:t>       Всем</a:t>
            </a:r>
            <a:br>
              <a:rPr lang="ru-RU" sz="2000" b="1" dirty="0" smtClean="0">
                <a:solidFill>
                  <a:schemeClr val="bg1"/>
                </a:solidFill>
                <a:latin typeface="Chocogirl" pitchFamily="82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Chocogirl" pitchFamily="82" charset="0"/>
              </a:rPr>
              <a:t>В том, что умираю, не вините никого и, пожалуйста, не сплетничайте. Покойник этого ужасно не любил. Мама, сестры и товарищи, простите - это не способ (другим не советую), но у меня выходов нет</a:t>
            </a:r>
            <a:r>
              <a:rPr lang="ru-RU" sz="2000" b="1" i="1" dirty="0" smtClean="0">
                <a:solidFill>
                  <a:schemeClr val="bg1"/>
                </a:solidFill>
                <a:latin typeface="Chocogirl" pitchFamily="82" charset="0"/>
              </a:rPr>
              <a:t>. </a:t>
            </a:r>
            <a:r>
              <a:rPr lang="ru-RU" sz="2000" b="1" i="1" dirty="0" smtClean="0">
                <a:latin typeface="Chocogirl" pitchFamily="82" charset="0"/>
              </a:rPr>
              <a:t>Лиля - люби меня. Товарищ правительство, моя семья - это Лиля Брик, мама, сестры и Вероника Витольдовна Полонская. </a:t>
            </a:r>
            <a:r>
              <a:rPr lang="ru-RU" sz="2000" b="1" dirty="0" smtClean="0">
                <a:solidFill>
                  <a:schemeClr val="bg1"/>
                </a:solidFill>
                <a:latin typeface="Chocogirl" pitchFamily="82" charset="0"/>
              </a:rPr>
              <a:t>Если ты устроишь им сносную жизнь - спасибо. Начатые стихи отдайте Брикам, они разберутся. Как говорят- "инцидент </a:t>
            </a:r>
            <a:r>
              <a:rPr lang="ru-RU" sz="2000" b="1" dirty="0" err="1" smtClean="0">
                <a:solidFill>
                  <a:schemeClr val="bg1"/>
                </a:solidFill>
                <a:latin typeface="Chocogirl" pitchFamily="82" charset="0"/>
              </a:rPr>
              <a:t>исперчен</a:t>
            </a:r>
            <a:r>
              <a:rPr lang="ru-RU" sz="2000" b="1" dirty="0" smtClean="0">
                <a:solidFill>
                  <a:schemeClr val="bg1"/>
                </a:solidFill>
                <a:latin typeface="Chocogirl" pitchFamily="82" charset="0"/>
              </a:rPr>
              <a:t>", любовная лодка разбилась о быт. Я с жизнью в расчете и не к чему перечень взаимных болей, бед и обид. Счастливо оставаться. 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bg1"/>
                </a:solidFill>
                <a:latin typeface="Chocogirl" pitchFamily="82" charset="0"/>
              </a:rPr>
              <a:t>Владимир М а я к о в с к и </a:t>
            </a:r>
            <a:r>
              <a:rPr lang="ru-RU" sz="2000" b="1" i="1" dirty="0" err="1" smtClean="0">
                <a:solidFill>
                  <a:schemeClr val="bg1"/>
                </a:solidFill>
                <a:latin typeface="Chocogirl" pitchFamily="82" charset="0"/>
              </a:rPr>
              <a:t>й</a:t>
            </a:r>
            <a:r>
              <a:rPr lang="ru-RU" sz="2000" b="1" i="1" dirty="0" smtClean="0">
                <a:solidFill>
                  <a:schemeClr val="bg1"/>
                </a:solidFill>
                <a:latin typeface="Chocogirl" pitchFamily="82" charset="0"/>
              </a:rPr>
              <a:t>.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bg1"/>
                </a:solidFill>
                <a:latin typeface="Chocogirl" pitchFamily="82" charset="0"/>
              </a:rPr>
              <a:t>12.4.30.</a:t>
            </a:r>
            <a:endParaRPr lang="ru-RU" sz="2000" b="1" i="1" dirty="0">
              <a:solidFill>
                <a:schemeClr val="bg1"/>
              </a:solidFill>
              <a:latin typeface="Chocogirl" pitchFamily="82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234952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«Всю жизнь меня сопровождал голос человека, раненного любовью, — любовью нежной и требовательной ко всем людям, ко всему человечеству»</a:t>
            </a:r>
          </a:p>
          <a:p>
            <a:pPr algn="r">
              <a:buNone/>
            </a:pP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hocogirl" pitchFamily="82" charset="0"/>
              </a:rPr>
              <a:t>(К. Федин о Маяковском)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  <a:latin typeface="Chocogirl" pitchFamily="82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b="11726"/>
          <a:stretch>
            <a:fillRect/>
          </a:stretch>
        </p:blipFill>
        <p:spPr bwMode="auto">
          <a:xfrm>
            <a:off x="827584" y="692696"/>
            <a:ext cx="7477125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196</TotalTime>
  <Words>133</Words>
  <Application>Microsoft Office PowerPoint</Application>
  <PresentationFormat>Экран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Тема любви в творчестве  В. В. Маяковского.</vt:lpstr>
      <vt:lpstr>Презентация PowerPoint</vt:lpstr>
      <vt:lpstr>В. В. Маяковский.</vt:lpstr>
      <vt:lpstr>Лиля Брик –муза поэта…</vt:lpstr>
      <vt:lpstr>Презентация PowerPoint</vt:lpstr>
      <vt:lpstr>Презентация PowerPoint</vt:lpstr>
      <vt:lpstr>Презентация PowerPoint</vt:lpstr>
      <vt:lpstr>Поэт и «невозвращенка»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любви в творчестве  В. В. Маяковского.</dc:title>
  <dc:creator>Татьяна</dc:creator>
  <cp:lastModifiedBy>наталия</cp:lastModifiedBy>
  <cp:revision>22</cp:revision>
  <dcterms:created xsi:type="dcterms:W3CDTF">2011-12-16T16:29:25Z</dcterms:created>
  <dcterms:modified xsi:type="dcterms:W3CDTF">2011-12-28T06:51:42Z</dcterms:modified>
</cp:coreProperties>
</file>